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Source Sans Pro Light"/>
      <p:regular r:id="rId33"/>
      <p:bold r:id="rId34"/>
      <p:italic r:id="rId35"/>
      <p:boldItalic r:id="rId36"/>
    </p:embeddedFont>
    <p:embeddedFont>
      <p:font typeface="Source Sans Pr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SansProLigh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SansProLight-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ProLight-bold.fntdata"/><Relationship Id="rId15" Type="http://schemas.openxmlformats.org/officeDocument/2006/relationships/slide" Target="slides/slide10.xml"/><Relationship Id="rId37" Type="http://schemas.openxmlformats.org/officeDocument/2006/relationships/font" Target="fonts/SourceSansPro-regular.fntdata"/><Relationship Id="rId14" Type="http://schemas.openxmlformats.org/officeDocument/2006/relationships/slide" Target="slides/slide9.xml"/><Relationship Id="rId36" Type="http://schemas.openxmlformats.org/officeDocument/2006/relationships/font" Target="fonts/SourceSansPro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SourceSansPro-italic.fntdata"/><Relationship Id="rId16" Type="http://schemas.openxmlformats.org/officeDocument/2006/relationships/slide" Target="slides/slide11.xml"/><Relationship Id="rId38" Type="http://schemas.openxmlformats.org/officeDocument/2006/relationships/font" Target="fonts/SourceSans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cb6056b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cb6056b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cb6056b4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cb6056b4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cb6056b4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cb6056b4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cb6056b4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cb6056b4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cb6056b4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cb6056b4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cb6056b4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cb6056b4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cb6056b4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cb6056b4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cb6056b4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cb6056b4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cb6056b4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cb6056b4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cb6056b4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cb6056b4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cb6056b4d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cb6056b4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cb6056b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cb6056b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cb6056b4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cb6056b4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cb6056b4d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cb6056b4d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cb6056b4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cb6056b4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cb6056b4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cb6056b4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cb6056b4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cb6056b4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cb6056b4d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cb6056b4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cb6056b4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cb6056b4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cb6056b4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cb6056b4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cb6056b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cb6056b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suspect there are some Etcher users in the audience.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cb6056b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cb6056b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cb6056b4d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cb6056b4d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cb6056b4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cb6056b4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cb6056b4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cb6056b4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cb6056b4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cb6056b4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cb6056b4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cb6056b4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4294967295" type="title"/>
          </p:nvPr>
        </p:nvSpPr>
        <p:spPr>
          <a:xfrm>
            <a:off x="103350" y="543100"/>
            <a:ext cx="8937300" cy="23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IoT Fleet Management with balenaCloud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96" name="Google Shape;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638" y="2395606"/>
            <a:ext cx="1608725" cy="2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2606" l="0" r="0" t="2597"/>
          <a:stretch/>
        </p:blipFill>
        <p:spPr>
          <a:xfrm>
            <a:off x="899025" y="152400"/>
            <a:ext cx="734593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Device is Easy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75" y="152400"/>
            <a:ext cx="7338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Push Application to Fleet</a:t>
            </a:r>
            <a:endParaRPr/>
          </a:p>
        </p:txBody>
      </p:sp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464100" y="1152475"/>
            <a:ext cx="59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Use balena CLI to package up application</a:t>
            </a:r>
            <a:endParaRPr sz="1600"/>
          </a:p>
        </p:txBody>
      </p:sp>
      <p:pic>
        <p:nvPicPr>
          <p:cNvPr id="278" name="Google Shape;2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489" y="1658400"/>
            <a:ext cx="5723023" cy="33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Push Application to Fleet</a:t>
            </a:r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450" y="1106225"/>
            <a:ext cx="55350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67" y="316788"/>
            <a:ext cx="7311065" cy="450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Scale?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Tour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Let’s think about that workflow for a moment...</a:t>
            </a:r>
            <a:endParaRPr/>
          </a:p>
        </p:txBody>
      </p:sp>
      <p:sp>
        <p:nvSpPr>
          <p:cNvPr id="305" name="Google Shape;305;p42"/>
          <p:cNvSpPr txBox="1"/>
          <p:nvPr>
            <p:ph idx="4294967295" type="body"/>
          </p:nvPr>
        </p:nvSpPr>
        <p:spPr>
          <a:xfrm>
            <a:off x="467250" y="1355800"/>
            <a:ext cx="82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built a container, and loaded it onto a device.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Containers can be updated.  Changed.  Added to.  Improved.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 can push containers onto a device, over the air, no matter where it is located.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Container(s) are your workload / application.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deployed to one device.  But, we could have deployed to 1,000 devices.  Or 10,000.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Or 100,000.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manage and interact with the device from the web dashboard.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Let’s think about that workflow for a moment...</a:t>
            </a:r>
            <a:endParaRPr/>
          </a:p>
        </p:txBody>
      </p:sp>
      <p:sp>
        <p:nvSpPr>
          <p:cNvPr id="311" name="Google Shape;311;p43"/>
          <p:cNvSpPr txBox="1"/>
          <p:nvPr>
            <p:ph idx="4294967295" type="body"/>
          </p:nvPr>
        </p:nvSpPr>
        <p:spPr>
          <a:xfrm>
            <a:off x="467250" y="1355800"/>
            <a:ext cx="82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prototype on cheap / available hardware, but go to production with enterprise-grade hardware.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container will run the same.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devices show up in the dashboard.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You can push containers to entire Fleets at a time.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 Best Practices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5" y="783725"/>
            <a:ext cx="2509275" cy="25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261" y="1371588"/>
            <a:ext cx="2509275" cy="133351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5"/>
          <p:cNvSpPr txBox="1"/>
          <p:nvPr/>
        </p:nvSpPr>
        <p:spPr>
          <a:xfrm>
            <a:off x="2388975" y="1715263"/>
            <a:ext cx="72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vs.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5516950" y="1715238"/>
            <a:ext cx="72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vs.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p4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Hardware Selection</a:t>
            </a:r>
            <a:endParaRPr sz="280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350" y="1469800"/>
            <a:ext cx="2274300" cy="1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/>
        </p:nvSpPr>
        <p:spPr>
          <a:xfrm>
            <a:off x="2388975" y="3639013"/>
            <a:ext cx="72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vs.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5516950" y="3639013"/>
            <a:ext cx="72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vs.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538" y="3257837"/>
            <a:ext cx="1726551" cy="14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8863" y="3148487"/>
            <a:ext cx="1627276" cy="16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9413" y="3058975"/>
            <a:ext cx="1809500" cy="18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175" y="1741563"/>
            <a:ext cx="2104250" cy="16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125" y="1714025"/>
            <a:ext cx="1668539" cy="171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try</a:t>
            </a:r>
            <a:endParaRPr/>
          </a:p>
        </p:txBody>
      </p:sp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http://hub.balena.io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http://balena.io/blog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http://github.com/balenalabs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Edge Impulse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Nvidia Jetson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ROS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Display, Signage, Kiosk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Environmental Sensing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OpenDataCam (Jetson Nano)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LoRa Gateways (TTN, Helium)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</a:rPr>
              <a:t>…. and more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/ 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36" y="722225"/>
            <a:ext cx="5698527" cy="36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Balena Ecosystem is Much More... </a:t>
            </a:r>
            <a:endParaRPr/>
          </a:p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4819375" y="1317900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balenaHub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balenaFin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EtcherPro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openBalena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balenaLabs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99" y="1317900"/>
            <a:ext cx="338334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balenaCloud</a:t>
            </a:r>
            <a:endParaRPr/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“Platform built to develop, deploy, and manage fleets of connected devices at scale.”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449" y="86957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mean by IoT “Fleet Management”?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9"/>
          <p:cNvGrpSpPr/>
          <p:nvPr/>
        </p:nvGrpSpPr>
        <p:grpSpPr>
          <a:xfrm>
            <a:off x="2671275" y="1074225"/>
            <a:ext cx="4089352" cy="2995025"/>
            <a:chOff x="2671275" y="1074225"/>
            <a:chExt cx="4089352" cy="2995025"/>
          </a:xfrm>
        </p:grpSpPr>
        <p:pic>
          <p:nvPicPr>
            <p:cNvPr id="131" name="Google Shape;13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30"/>
          <p:cNvGrpSpPr/>
          <p:nvPr/>
        </p:nvGrpSpPr>
        <p:grpSpPr>
          <a:xfrm>
            <a:off x="623158" y="343077"/>
            <a:ext cx="916833" cy="671485"/>
            <a:chOff x="2671275" y="1074225"/>
            <a:chExt cx="4089352" cy="2995025"/>
          </a:xfrm>
        </p:grpSpPr>
        <p:pic>
          <p:nvPicPr>
            <p:cNvPr id="138" name="Google Shape;13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30"/>
          <p:cNvGrpSpPr/>
          <p:nvPr/>
        </p:nvGrpSpPr>
        <p:grpSpPr>
          <a:xfrm>
            <a:off x="623158" y="1100252"/>
            <a:ext cx="916833" cy="671485"/>
            <a:chOff x="2671275" y="1074225"/>
            <a:chExt cx="4089352" cy="2995025"/>
          </a:xfrm>
        </p:grpSpPr>
        <p:pic>
          <p:nvPicPr>
            <p:cNvPr id="141" name="Google Shape;14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30"/>
          <p:cNvGrpSpPr/>
          <p:nvPr/>
        </p:nvGrpSpPr>
        <p:grpSpPr>
          <a:xfrm>
            <a:off x="623158" y="1857427"/>
            <a:ext cx="916833" cy="671485"/>
            <a:chOff x="2671275" y="1074225"/>
            <a:chExt cx="4089352" cy="2995025"/>
          </a:xfrm>
        </p:grpSpPr>
        <p:pic>
          <p:nvPicPr>
            <p:cNvPr id="144" name="Google Shape;14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30"/>
          <p:cNvGrpSpPr/>
          <p:nvPr/>
        </p:nvGrpSpPr>
        <p:grpSpPr>
          <a:xfrm>
            <a:off x="623158" y="2614602"/>
            <a:ext cx="916833" cy="671485"/>
            <a:chOff x="2671275" y="1074225"/>
            <a:chExt cx="4089352" cy="2995025"/>
          </a:xfrm>
        </p:grpSpPr>
        <p:pic>
          <p:nvPicPr>
            <p:cNvPr id="147" name="Google Shape;14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30"/>
          <p:cNvGrpSpPr/>
          <p:nvPr/>
        </p:nvGrpSpPr>
        <p:grpSpPr>
          <a:xfrm>
            <a:off x="623158" y="4128952"/>
            <a:ext cx="916833" cy="671485"/>
            <a:chOff x="2671275" y="1074225"/>
            <a:chExt cx="4089352" cy="2995025"/>
          </a:xfrm>
        </p:grpSpPr>
        <p:pic>
          <p:nvPicPr>
            <p:cNvPr id="150" name="Google Shape;15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30"/>
          <p:cNvGrpSpPr/>
          <p:nvPr/>
        </p:nvGrpSpPr>
        <p:grpSpPr>
          <a:xfrm>
            <a:off x="1694783" y="343077"/>
            <a:ext cx="916833" cy="671485"/>
            <a:chOff x="2671275" y="1074225"/>
            <a:chExt cx="4089352" cy="2995025"/>
          </a:xfrm>
        </p:grpSpPr>
        <p:pic>
          <p:nvPicPr>
            <p:cNvPr id="153" name="Google Shape;15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30"/>
          <p:cNvGrpSpPr/>
          <p:nvPr/>
        </p:nvGrpSpPr>
        <p:grpSpPr>
          <a:xfrm>
            <a:off x="1694783" y="1100252"/>
            <a:ext cx="916833" cy="671485"/>
            <a:chOff x="2671275" y="1074225"/>
            <a:chExt cx="4089352" cy="2995025"/>
          </a:xfrm>
        </p:grpSpPr>
        <p:pic>
          <p:nvPicPr>
            <p:cNvPr id="156" name="Google Shape;15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30"/>
          <p:cNvGrpSpPr/>
          <p:nvPr/>
        </p:nvGrpSpPr>
        <p:grpSpPr>
          <a:xfrm>
            <a:off x="1694783" y="2614602"/>
            <a:ext cx="916833" cy="671485"/>
            <a:chOff x="2671275" y="1074225"/>
            <a:chExt cx="4089352" cy="2995025"/>
          </a:xfrm>
        </p:grpSpPr>
        <p:pic>
          <p:nvPicPr>
            <p:cNvPr id="159" name="Google Shape;15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30"/>
          <p:cNvGrpSpPr/>
          <p:nvPr/>
        </p:nvGrpSpPr>
        <p:grpSpPr>
          <a:xfrm>
            <a:off x="1694783" y="3371777"/>
            <a:ext cx="916833" cy="671485"/>
            <a:chOff x="2671275" y="1074225"/>
            <a:chExt cx="4089352" cy="2995025"/>
          </a:xfrm>
        </p:grpSpPr>
        <p:pic>
          <p:nvPicPr>
            <p:cNvPr id="162" name="Google Shape;16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30"/>
          <p:cNvGrpSpPr/>
          <p:nvPr/>
        </p:nvGrpSpPr>
        <p:grpSpPr>
          <a:xfrm>
            <a:off x="1694783" y="4128952"/>
            <a:ext cx="916833" cy="671485"/>
            <a:chOff x="2671275" y="1074225"/>
            <a:chExt cx="4089352" cy="2995025"/>
          </a:xfrm>
        </p:grpSpPr>
        <p:pic>
          <p:nvPicPr>
            <p:cNvPr id="165" name="Google Shape;16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30"/>
          <p:cNvGrpSpPr/>
          <p:nvPr/>
        </p:nvGrpSpPr>
        <p:grpSpPr>
          <a:xfrm>
            <a:off x="3531783" y="343077"/>
            <a:ext cx="916833" cy="671485"/>
            <a:chOff x="2671275" y="1074225"/>
            <a:chExt cx="4089352" cy="2995025"/>
          </a:xfrm>
        </p:grpSpPr>
        <p:pic>
          <p:nvPicPr>
            <p:cNvPr id="168" name="Google Shape;16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30"/>
          <p:cNvGrpSpPr/>
          <p:nvPr/>
        </p:nvGrpSpPr>
        <p:grpSpPr>
          <a:xfrm>
            <a:off x="3531783" y="1100252"/>
            <a:ext cx="916833" cy="671485"/>
            <a:chOff x="2671275" y="1074225"/>
            <a:chExt cx="4089352" cy="2995025"/>
          </a:xfrm>
        </p:grpSpPr>
        <p:pic>
          <p:nvPicPr>
            <p:cNvPr id="171" name="Google Shape;17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p30"/>
          <p:cNvGrpSpPr/>
          <p:nvPr/>
        </p:nvGrpSpPr>
        <p:grpSpPr>
          <a:xfrm>
            <a:off x="3531783" y="2614602"/>
            <a:ext cx="916833" cy="671485"/>
            <a:chOff x="2671275" y="1074225"/>
            <a:chExt cx="4089352" cy="2995025"/>
          </a:xfrm>
        </p:grpSpPr>
        <p:pic>
          <p:nvPicPr>
            <p:cNvPr id="174" name="Google Shape;17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30"/>
          <p:cNvGrpSpPr/>
          <p:nvPr/>
        </p:nvGrpSpPr>
        <p:grpSpPr>
          <a:xfrm>
            <a:off x="3531783" y="4128952"/>
            <a:ext cx="916833" cy="671485"/>
            <a:chOff x="2671275" y="1074225"/>
            <a:chExt cx="4089352" cy="2995025"/>
          </a:xfrm>
        </p:grpSpPr>
        <p:pic>
          <p:nvPicPr>
            <p:cNvPr id="177" name="Google Shape;17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30"/>
          <p:cNvGrpSpPr/>
          <p:nvPr/>
        </p:nvGrpSpPr>
        <p:grpSpPr>
          <a:xfrm>
            <a:off x="4603408" y="343077"/>
            <a:ext cx="916833" cy="671485"/>
            <a:chOff x="2671275" y="1074225"/>
            <a:chExt cx="4089352" cy="2995025"/>
          </a:xfrm>
        </p:grpSpPr>
        <p:pic>
          <p:nvPicPr>
            <p:cNvPr id="180" name="Google Shape;18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30"/>
          <p:cNvGrpSpPr/>
          <p:nvPr/>
        </p:nvGrpSpPr>
        <p:grpSpPr>
          <a:xfrm>
            <a:off x="4603408" y="1857427"/>
            <a:ext cx="916833" cy="671485"/>
            <a:chOff x="2671275" y="1074225"/>
            <a:chExt cx="4089352" cy="299502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30"/>
          <p:cNvGrpSpPr/>
          <p:nvPr/>
        </p:nvGrpSpPr>
        <p:grpSpPr>
          <a:xfrm>
            <a:off x="4603408" y="3371777"/>
            <a:ext cx="916833" cy="671485"/>
            <a:chOff x="2671275" y="1074225"/>
            <a:chExt cx="4089352" cy="2995025"/>
          </a:xfrm>
        </p:grpSpPr>
        <p:pic>
          <p:nvPicPr>
            <p:cNvPr id="186" name="Google Shape;18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30"/>
          <p:cNvGrpSpPr/>
          <p:nvPr/>
        </p:nvGrpSpPr>
        <p:grpSpPr>
          <a:xfrm>
            <a:off x="4603408" y="4128952"/>
            <a:ext cx="916833" cy="671485"/>
            <a:chOff x="2671275" y="1074225"/>
            <a:chExt cx="4089352" cy="2995025"/>
          </a:xfrm>
        </p:grpSpPr>
        <p:pic>
          <p:nvPicPr>
            <p:cNvPr id="189" name="Google Shape;18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30"/>
          <p:cNvGrpSpPr/>
          <p:nvPr/>
        </p:nvGrpSpPr>
        <p:grpSpPr>
          <a:xfrm>
            <a:off x="6746658" y="343077"/>
            <a:ext cx="916833" cy="671485"/>
            <a:chOff x="2671275" y="1074225"/>
            <a:chExt cx="4089352" cy="2995025"/>
          </a:xfrm>
        </p:grpSpPr>
        <p:pic>
          <p:nvPicPr>
            <p:cNvPr id="192" name="Google Shape;19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30"/>
          <p:cNvGrpSpPr/>
          <p:nvPr/>
        </p:nvGrpSpPr>
        <p:grpSpPr>
          <a:xfrm>
            <a:off x="6746658" y="1857427"/>
            <a:ext cx="916833" cy="671485"/>
            <a:chOff x="2671275" y="1074225"/>
            <a:chExt cx="4089352" cy="2995025"/>
          </a:xfrm>
        </p:grpSpPr>
        <p:pic>
          <p:nvPicPr>
            <p:cNvPr id="195" name="Google Shape;19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30"/>
          <p:cNvGrpSpPr/>
          <p:nvPr/>
        </p:nvGrpSpPr>
        <p:grpSpPr>
          <a:xfrm>
            <a:off x="6746658" y="2614602"/>
            <a:ext cx="916833" cy="671485"/>
            <a:chOff x="2671275" y="1074225"/>
            <a:chExt cx="4089352" cy="2995025"/>
          </a:xfrm>
        </p:grpSpPr>
        <p:pic>
          <p:nvPicPr>
            <p:cNvPr id="198" name="Google Shape;19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30"/>
          <p:cNvGrpSpPr/>
          <p:nvPr/>
        </p:nvGrpSpPr>
        <p:grpSpPr>
          <a:xfrm>
            <a:off x="6746658" y="3371777"/>
            <a:ext cx="916833" cy="671485"/>
            <a:chOff x="2671275" y="1074225"/>
            <a:chExt cx="4089352" cy="2995025"/>
          </a:xfrm>
        </p:grpSpPr>
        <p:pic>
          <p:nvPicPr>
            <p:cNvPr id="201" name="Google Shape;2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0"/>
          <p:cNvGrpSpPr/>
          <p:nvPr/>
        </p:nvGrpSpPr>
        <p:grpSpPr>
          <a:xfrm>
            <a:off x="6746658" y="4128952"/>
            <a:ext cx="916833" cy="671485"/>
            <a:chOff x="2671275" y="1074225"/>
            <a:chExt cx="4089352" cy="2995025"/>
          </a:xfrm>
        </p:grpSpPr>
        <p:pic>
          <p:nvPicPr>
            <p:cNvPr id="204" name="Google Shape;20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30"/>
          <p:cNvGrpSpPr/>
          <p:nvPr/>
        </p:nvGrpSpPr>
        <p:grpSpPr>
          <a:xfrm>
            <a:off x="5675033" y="343077"/>
            <a:ext cx="916833" cy="671485"/>
            <a:chOff x="2671275" y="1074225"/>
            <a:chExt cx="4089352" cy="2995025"/>
          </a:xfrm>
        </p:grpSpPr>
        <p:pic>
          <p:nvPicPr>
            <p:cNvPr id="207" name="Google Shape;20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30"/>
          <p:cNvGrpSpPr/>
          <p:nvPr/>
        </p:nvGrpSpPr>
        <p:grpSpPr>
          <a:xfrm>
            <a:off x="5675033" y="1100252"/>
            <a:ext cx="916833" cy="671485"/>
            <a:chOff x="2671275" y="1074225"/>
            <a:chExt cx="4089352" cy="2995025"/>
          </a:xfrm>
        </p:grpSpPr>
        <p:pic>
          <p:nvPicPr>
            <p:cNvPr id="210" name="Google Shape;2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30"/>
          <p:cNvGrpSpPr/>
          <p:nvPr/>
        </p:nvGrpSpPr>
        <p:grpSpPr>
          <a:xfrm>
            <a:off x="5675033" y="1857427"/>
            <a:ext cx="916833" cy="671485"/>
            <a:chOff x="2671275" y="1074225"/>
            <a:chExt cx="4089352" cy="2995025"/>
          </a:xfrm>
        </p:grpSpPr>
        <p:pic>
          <p:nvPicPr>
            <p:cNvPr id="213" name="Google Shape;21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30"/>
          <p:cNvGrpSpPr/>
          <p:nvPr/>
        </p:nvGrpSpPr>
        <p:grpSpPr>
          <a:xfrm>
            <a:off x="5675033" y="3371777"/>
            <a:ext cx="916833" cy="671485"/>
            <a:chOff x="2671275" y="1074225"/>
            <a:chExt cx="4089352" cy="2995025"/>
          </a:xfrm>
        </p:grpSpPr>
        <p:pic>
          <p:nvPicPr>
            <p:cNvPr id="216" name="Google Shape;21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30"/>
          <p:cNvGrpSpPr/>
          <p:nvPr/>
        </p:nvGrpSpPr>
        <p:grpSpPr>
          <a:xfrm>
            <a:off x="5675033" y="4128952"/>
            <a:ext cx="916833" cy="671485"/>
            <a:chOff x="2671275" y="1074225"/>
            <a:chExt cx="4089352" cy="2995025"/>
          </a:xfrm>
        </p:grpSpPr>
        <p:pic>
          <p:nvPicPr>
            <p:cNvPr id="219" name="Google Shape;21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4579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2154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91570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26732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42455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579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2154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9156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26732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2455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152" y="27311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987" y="1974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527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19738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7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789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4690553" y="2724651"/>
            <a:ext cx="829697" cy="5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